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9" r:id="rId3"/>
  </p:sldMasterIdLst>
  <p:notesMasterIdLst>
    <p:notesMasterId r:id="rId47"/>
  </p:notesMasterIdLst>
  <p:handoutMasterIdLst>
    <p:handoutMasterId r:id="rId48"/>
  </p:handoutMasterIdLst>
  <p:sldIdLst>
    <p:sldId id="274" r:id="rId4"/>
    <p:sldId id="276" r:id="rId5"/>
    <p:sldId id="394" r:id="rId6"/>
    <p:sldId id="395" r:id="rId7"/>
    <p:sldId id="396" r:id="rId8"/>
    <p:sldId id="397" r:id="rId9"/>
    <p:sldId id="436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14" r:id="rId26"/>
    <p:sldId id="415" r:id="rId27"/>
    <p:sldId id="416" r:id="rId28"/>
    <p:sldId id="417" r:id="rId29"/>
    <p:sldId id="434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349" r:id="rId42"/>
    <p:sldId id="439" r:id="rId43"/>
    <p:sldId id="432" r:id="rId44"/>
    <p:sldId id="352" r:id="rId45"/>
    <p:sldId id="438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2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9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49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6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9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933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533400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1565663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744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8113" y="2421594"/>
            <a:ext cx="4598291" cy="1582565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21983" y="448948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21984" y="495938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/>
        </p:nvSpPr>
        <p:spPr bwMode="auto">
          <a:xfrm>
            <a:off x="821983" y="536451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1983" y="570503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softuni.bg</a:t>
            </a:r>
            <a:endParaRPr lang="en-US" sz="1800" dirty="0"/>
          </a:p>
        </p:txBody>
      </p:sp>
      <p:pic>
        <p:nvPicPr>
          <p:cNvPr id="18" name="Picture 17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576164">
            <a:off x="4995661" y="3562893"/>
            <a:ext cx="22582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3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+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4205103"/>
            <a:ext cx="9753600" cy="1568497"/>
          </a:xfrm>
        </p:spPr>
        <p:txBody>
          <a:bodyPr/>
          <a:lstStyle/>
          <a:p>
            <a:r>
              <a:rPr lang="en-US" dirty="0" smtClean="0"/>
              <a:t>Reading values from the Console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 descr="C:\Users\Bi0GaMe\Downloads\Trinity-Mirror-Newspaper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2" y="2114550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\"Programming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08" y="2514600"/>
            <a:ext cx="5150504" cy="38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Input / Output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716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585551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>
                <a:solidFill>
                  <a:prstClr val="white"/>
                </a:solidFill>
              </a:rPr>
              <a:t>Printing more than one variable using a formatting </a:t>
            </a:r>
            <a:r>
              <a:rPr lang="en-US" sz="3400" dirty="0" smtClean="0">
                <a:solidFill>
                  <a:prstClr val="white"/>
                </a:solidFill>
              </a:rPr>
              <a:t>string: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529773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9144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>
                <a:solidFill>
                  <a:prstClr val="white"/>
                </a:solidFill>
              </a:rPr>
              <a:t>Printing a string variable + </a:t>
            </a:r>
            <a:r>
              <a:rPr lang="en-US" sz="3400" dirty="0" smtClean="0">
                <a:solidFill>
                  <a:prstClr val="white"/>
                </a:solidFill>
                <a:hlinkClick r:id="rId2"/>
              </a:rPr>
              <a:t>new line</a:t>
            </a:r>
            <a:r>
              <a:rPr lang="en-US" sz="3400" dirty="0" smtClean="0">
                <a:solidFill>
                  <a:prstClr val="white"/>
                </a:solidFill>
              </a:rPr>
              <a:t> (</a:t>
            </a:r>
            <a:r>
              <a:rPr lang="en-US" sz="34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>
                <a:solidFill>
                  <a:prstClr val="white"/>
                </a:solidFill>
              </a:rPr>
              <a:t>):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7243" y="3276600"/>
            <a:ext cx="108203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Interpolated Strings – from C#6 (VS 2015)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born in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954256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>
                <a:solidFill>
                  <a:prstClr val="white"/>
                </a:solidFill>
              </a:rPr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265870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2417</Words>
  <Application>Microsoft Office PowerPoint</Application>
  <PresentationFormat>Custom</PresentationFormat>
  <Paragraphs>412</Paragraphs>
  <Slides>43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SoftUni 16x9</vt:lpstr>
      <vt:lpstr>2_SoftUni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Reading values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2015-10-16T12:49:04Z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